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19" d="100"/>
          <a:sy n="119" d="100"/>
        </p:scale>
        <p:origin x="7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093D8-966B-4C44-8747-4D459F11C3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BE6BA5-2F78-9546-8001-CB6BF23857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6C895A-82DD-5C47-97CC-DE0BA480E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B66D-F734-1242-9DDF-08029492A99A}" type="datetimeFigureOut">
              <a:rPr lang="en-US" smtClean="0"/>
              <a:t>1/14/22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686EA-B2E6-3A4A-B14A-7A96C53D8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CF3E9E-8AB1-0549-BECA-15A8A0135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EF70-164D-A644-A062-6C8A1496E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671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FA19C-1610-5E46-9E18-3068A4A29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D1A340-6FCF-9D41-8FA4-78D8EA869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2B57C-32A0-B640-9E87-20F225CBD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B66D-F734-1242-9DDF-08029492A99A}" type="datetimeFigureOut">
              <a:rPr lang="en-US" smtClean="0"/>
              <a:t>1/14/22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31A33-1E36-6845-9235-5A8B5AB20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BF7723-4C59-C547-96DA-7F4F43D56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EF70-164D-A644-A062-6C8A1496E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645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EC4C72-B1F3-BD45-B8EA-5BA48EBB97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463F18-D03D-FC47-A14E-782230E5BF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68916A-8746-044C-B09D-927215325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B66D-F734-1242-9DDF-08029492A99A}" type="datetimeFigureOut">
              <a:rPr lang="en-US" smtClean="0"/>
              <a:t>1/14/22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CD60D-7308-B043-A0EC-3D5F20553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15A1F-3D9C-9441-A58E-7C8A23C58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EF70-164D-A644-A062-6C8A1496E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14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C4888-3A36-0748-91FD-594542D0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2D8EF-1986-D145-9D67-9283B963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1D8368-3CEF-114B-ADEF-E64D35CD7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B66D-F734-1242-9DDF-08029492A99A}" type="datetimeFigureOut">
              <a:rPr lang="en-US" smtClean="0"/>
              <a:t>1/14/22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B5491-F767-A54F-9F05-E299FAA05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FE8CB-CA7C-DB47-A249-24B454662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EF70-164D-A644-A062-6C8A1496E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51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BBD13-B13D-9F47-9DEB-D35C20B58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377530-19C4-FA43-B5BA-B87EA214A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B6ECA-2A31-D445-A560-CD86CDA92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B66D-F734-1242-9DDF-08029492A99A}" type="datetimeFigureOut">
              <a:rPr lang="en-US" smtClean="0"/>
              <a:t>1/14/22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8A8FDA-EB67-B045-AD6E-30DB5B067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366B08-259C-334C-ADF1-43C9BFBC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EF70-164D-A644-A062-6C8A1496E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875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D2258-5D65-F14E-A65C-D647CD481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75589-26F1-F447-9737-EC77E24B3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C4808C-A9D3-074D-A5B2-C49398E861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160361-3D49-D24E-989E-2FC751919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B66D-F734-1242-9DDF-08029492A99A}" type="datetimeFigureOut">
              <a:rPr lang="en-US" smtClean="0"/>
              <a:t>1/14/22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B6BE28-DDE4-3344-AD7A-E0FEE348D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A7A3BF-4601-BE40-825C-FF6227586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EF70-164D-A644-A062-6C8A1496E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956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03344-DD11-5F40-9639-9D50454C7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60871E-92A3-1C4D-921E-CC1A649CCC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274472-E4DA-884C-AD44-E8E9CBBA7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FF12EB-5516-3C42-B8D2-AED25E7804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C6CA39-58B4-5442-B028-4BDD13915F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608426-B5CA-024A-A026-28F61287A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B66D-F734-1242-9DDF-08029492A99A}" type="datetimeFigureOut">
              <a:rPr lang="en-US" smtClean="0"/>
              <a:t>1/14/22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5E3112-2880-C948-82EB-231975F68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DDF7B5-94BB-1241-B062-C1C5E0446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EF70-164D-A644-A062-6C8A1496E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723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8B2FF-B58F-9945-843C-2179541CE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F3FDCD-7081-EA44-906B-E1CC19381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B66D-F734-1242-9DDF-08029492A99A}" type="datetimeFigureOut">
              <a:rPr lang="en-US" smtClean="0"/>
              <a:t>1/14/22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91491F-D633-3D45-9B03-F4374A76F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5DA836-76B5-C140-AC12-E8A4B39D9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EF70-164D-A644-A062-6C8A1496E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61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F3F8C9-E8D3-264D-8753-8CEFA8441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B66D-F734-1242-9DDF-08029492A99A}" type="datetimeFigureOut">
              <a:rPr lang="en-US" smtClean="0"/>
              <a:t>1/14/22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21BE7D-5ED0-D946-B3D1-3F03FA345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C7D4CD-4DBB-CD4E-AC75-553C87155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EF70-164D-A644-A062-6C8A1496E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71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E7250-BABB-A64C-A517-F834011DB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8216A-23B4-E24B-A88B-384ABD2C5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68A7FE-9955-294C-A201-20CF97673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85BB72-5431-9448-B72D-07113B661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B66D-F734-1242-9DDF-08029492A99A}" type="datetimeFigureOut">
              <a:rPr lang="en-US" smtClean="0"/>
              <a:t>1/14/22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45DB5E-3176-B54B-B949-0869F8C2A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2D2C6E-4BC8-BF46-B5FB-686AF6CAF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EF70-164D-A644-A062-6C8A1496E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34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4BBEB-C8DE-DF4D-8F8A-413BADDDB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C2A705-FD0E-194B-A915-52FE354444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D80DCE-005C-824D-B558-A71FD37EAF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E7EEA6-4BB6-034C-BFE4-CFE1F496C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B66D-F734-1242-9DDF-08029492A99A}" type="datetimeFigureOut">
              <a:rPr lang="en-US" smtClean="0"/>
              <a:t>1/14/22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8AC37D-36F7-E143-8004-E1C1182E8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C1C9B6-9B67-BD47-A80A-34690298F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EF70-164D-A644-A062-6C8A1496E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116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ADE562-8180-6448-B8B4-907CD1BA8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F02AEB-8828-4946-8C1A-EF0F95CD4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BA8CA-CE24-2944-AA14-10DB79148E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2B66D-F734-1242-9DDF-08029492A99A}" type="datetimeFigureOut">
              <a:rPr lang="en-US" smtClean="0"/>
              <a:t>1/14/22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820E10-B223-A64D-9650-0AC84B7279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E61DD-B7E2-654A-B809-E0682042BA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2EF70-164D-A644-A062-6C8A1496E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30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3DA09-D17B-E940-81EC-7A2D486E46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STEREO Science Center Operating Status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AF8D72-9E02-BC4A-AAE0-F960AF7A9A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William Thompson</a:t>
            </a:r>
          </a:p>
          <a:p>
            <a:r>
              <a:rPr lang="en-US" dirty="0"/>
              <a:t>Adnet Systems, Inc.</a:t>
            </a:r>
          </a:p>
          <a:p>
            <a:r>
              <a:rPr lang="en-US" dirty="0"/>
              <a:t>NASA/GSFC</a:t>
            </a:r>
          </a:p>
        </p:txBody>
      </p:sp>
    </p:spTree>
    <p:extLst>
      <p:ext uri="{BB962C8B-B14F-4D97-AF65-F5344CB8AC3E}">
        <p14:creationId xmlns:p14="http://schemas.microsoft.com/office/powerpoint/2010/main" val="1455129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21656-B1B9-8E44-8744-60B5A1B5C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Archived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1B77C-AD0B-064F-B31B-6CCBA3F13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MOC Ancillary Data</a:t>
            </a:r>
          </a:p>
          <a:p>
            <a:pPr lvl="1"/>
            <a:r>
              <a:rPr lang="en-US" dirty="0"/>
              <a:t>Some reorganization by year and month applied to archived version</a:t>
            </a:r>
          </a:p>
          <a:p>
            <a:pPr lvl="1"/>
            <a:r>
              <a:rPr lang="en-US" dirty="0"/>
              <a:t>SPICE ephemerides and attitude history files processed and installed in </a:t>
            </a:r>
            <a:r>
              <a:rPr lang="en-US" dirty="0" err="1"/>
              <a:t>SolarSoft</a:t>
            </a:r>
            <a:endParaRPr lang="en-US" dirty="0"/>
          </a:p>
          <a:p>
            <a:r>
              <a:rPr lang="en-US" dirty="0"/>
              <a:t>Instrument Data</a:t>
            </a:r>
          </a:p>
          <a:p>
            <a:pPr lvl="1"/>
            <a:r>
              <a:rPr lang="en-US" dirty="0"/>
              <a:t>Synced from instrument sites</a:t>
            </a:r>
          </a:p>
          <a:p>
            <a:pPr lvl="1"/>
            <a:r>
              <a:rPr lang="en-US" dirty="0"/>
              <a:t>New data product types added as they become available</a:t>
            </a:r>
          </a:p>
          <a:p>
            <a:pPr lvl="1"/>
            <a:r>
              <a:rPr lang="en-US" dirty="0"/>
              <a:t>S/WAVES burst data (combined with WIND/WAVES) updated as needed</a:t>
            </a:r>
          </a:p>
          <a:p>
            <a:r>
              <a:rPr lang="en-US" dirty="0"/>
              <a:t>Beacon Data</a:t>
            </a:r>
          </a:p>
          <a:p>
            <a:pPr lvl="1"/>
            <a:r>
              <a:rPr lang="en-US" dirty="0"/>
              <a:t>Processed in real time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171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21656-B1B9-8E44-8744-60B5A1B5C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1B77C-AD0B-064F-B31B-6CCBA3F13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 website at stereo-</a:t>
            </a:r>
            <a:r>
              <a:rPr lang="en-US" dirty="0" err="1"/>
              <a:t>ssc.nascom.nasa.gov</a:t>
            </a:r>
            <a:r>
              <a:rPr lang="en-US" dirty="0"/>
              <a:t> for scientific community</a:t>
            </a:r>
          </a:p>
          <a:p>
            <a:pPr lvl="1"/>
            <a:r>
              <a:rPr lang="en-US" dirty="0"/>
              <a:t>Realtime beacon data</a:t>
            </a:r>
          </a:p>
          <a:p>
            <a:pPr lvl="1"/>
            <a:r>
              <a:rPr lang="en-US" dirty="0"/>
              <a:t>Daily browse data</a:t>
            </a:r>
          </a:p>
          <a:p>
            <a:pPr lvl="1"/>
            <a:r>
              <a:rPr lang="en-US" dirty="0"/>
              <a:t>Plots by Carrington rotation</a:t>
            </a:r>
          </a:p>
          <a:p>
            <a:pPr lvl="1"/>
            <a:r>
              <a:rPr lang="en-US" dirty="0"/>
              <a:t>“Where is STEREO?” page and Orbit Tool</a:t>
            </a:r>
          </a:p>
          <a:p>
            <a:pPr lvl="1"/>
            <a:r>
              <a:rPr lang="en-US" dirty="0"/>
              <a:t>Planning calendar and resources</a:t>
            </a:r>
          </a:p>
          <a:p>
            <a:r>
              <a:rPr lang="en-US" dirty="0"/>
              <a:t>Public website at </a:t>
            </a:r>
            <a:r>
              <a:rPr lang="en-US" dirty="0" err="1"/>
              <a:t>stereo.gsfc.nasa.gov</a:t>
            </a:r>
            <a:endParaRPr lang="en-US" dirty="0"/>
          </a:p>
          <a:p>
            <a:pPr lvl="1"/>
            <a:r>
              <a:rPr lang="en-US" dirty="0"/>
              <a:t>Mirror of beacon and browse images/plots</a:t>
            </a:r>
          </a:p>
          <a:p>
            <a:pPr lvl="1"/>
            <a:r>
              <a:rPr lang="en-US" dirty="0"/>
              <a:t>Public </a:t>
            </a:r>
            <a:r>
              <a:rPr lang="en-US" dirty="0" err="1"/>
              <a:t>outlink</a:t>
            </a:r>
            <a:r>
              <a:rPr lang="en-US" dirty="0"/>
              <a:t> resources, galleries, etc.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775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21656-B1B9-8E44-8744-60B5A1B5C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Hardware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1B77C-AD0B-064F-B31B-6CCBA3F13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Most of the current servers use Mac OSX.  These are in the process of being migrated to Linux servers for better long-term management.</a:t>
            </a:r>
          </a:p>
          <a:p>
            <a:r>
              <a:rPr lang="en-US" dirty="0"/>
              <a:t>Few problems are anticipated in the change in operating systems.  Most work done in IDL, and the IDL routines involved are already platform-independent by design.</a:t>
            </a:r>
          </a:p>
          <a:p>
            <a:pPr lvl="1"/>
            <a:r>
              <a:rPr lang="en-US" dirty="0"/>
              <a:t>Many were originally developed under Linux.</a:t>
            </a:r>
          </a:p>
          <a:p>
            <a:r>
              <a:rPr lang="en-US" dirty="0"/>
              <a:t>SECCHI beacon processing currently includes a PowerPC executable which has required a legacy Mac OSX system up until now.  However, a Linux replacement has been acquired, and the changes needed for other parts of the pipeline are well understood.</a:t>
            </a:r>
          </a:p>
          <a:p>
            <a:r>
              <a:rPr lang="en-US" dirty="0"/>
              <a:t>Archive volumes, including software storage, are integrated into the Solar Data Analysis Center (SDAC), </a:t>
            </a:r>
            <a:r>
              <a:rPr lang="en-US"/>
              <a:t>and managed by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629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267</Words>
  <Application>Microsoft Macintosh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STEREO Science Center Operating Status</vt:lpstr>
      <vt:lpstr>Archived Data</vt:lpstr>
      <vt:lpstr>Services</vt:lpstr>
      <vt:lpstr>Hardware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STEREO Science Center Operating Status</dc:title>
  <dc:creator>Thompson, William T. (GSFC-671.0)[ADNET SYSTEMS INC]</dc:creator>
  <cp:lastModifiedBy>Thompson, William T. (GSFC-671.0)[ADNET SYSTEMS INC]</cp:lastModifiedBy>
  <cp:revision>1</cp:revision>
  <dcterms:created xsi:type="dcterms:W3CDTF">2022-01-14T20:04:42Z</dcterms:created>
  <dcterms:modified xsi:type="dcterms:W3CDTF">2022-01-14T20:39:20Z</dcterms:modified>
</cp:coreProperties>
</file>