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40"/>
  </p:normalViewPr>
  <p:slideViewPr>
    <p:cSldViewPr snapToGrid="0">
      <p:cViewPr varScale="1">
        <p:scale>
          <a:sx n="116" d="100"/>
          <a:sy n="116" d="100"/>
        </p:scale>
        <p:origin x="65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7730897-1F00-4FED-AA47-70FC6A22ACD0}" type="datetimeFigureOut">
              <a:rPr lang="en-US" smtClean="0"/>
              <a:t>2/17/22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3627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730897-1F00-4FED-AA47-70FC6A22ACD0}" type="datetimeFigureOut">
              <a:rPr lang="en-US" smtClean="0"/>
              <a:t>2/17/22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666444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730897-1F00-4FED-AA47-70FC6A22ACD0}" type="datetimeFigureOut">
              <a:rPr lang="en-US" smtClean="0"/>
              <a:t>2/17/22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367736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730897-1F00-4FED-AA47-70FC6A22ACD0}" type="datetimeFigureOut">
              <a:rPr lang="en-US" smtClean="0"/>
              <a:t>2/17/22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312708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730897-1F00-4FED-AA47-70FC6A22ACD0}" type="datetimeFigureOut">
              <a:rPr lang="en-US" smtClean="0"/>
              <a:t>2/17/22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1317161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730897-1F00-4FED-AA47-70FC6A22ACD0}" type="datetimeFigureOut">
              <a:rPr lang="en-US" smtClean="0"/>
              <a:t>2/17/22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583242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730897-1F00-4FED-AA47-70FC6A22ACD0}" type="datetimeFigureOut">
              <a:rPr lang="en-US" smtClean="0"/>
              <a:t>2/17/22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56762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730897-1F00-4FED-AA47-70FC6A22ACD0}" type="datetimeFigureOut">
              <a:rPr lang="en-US" smtClean="0"/>
              <a:t>2/17/22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2732743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30897-1F00-4FED-AA47-70FC6A22ACD0}" type="datetimeFigureOut">
              <a:rPr lang="en-US" smtClean="0"/>
              <a:t>2/17/22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3998074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7730897-1F00-4FED-AA47-70FC6A22ACD0}" type="datetimeFigureOut">
              <a:rPr lang="en-US" smtClean="0"/>
              <a:t>2/17/22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159977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7730897-1F00-4FED-AA47-70FC6A22ACD0}" type="datetimeFigureOut">
              <a:rPr lang="en-US" smtClean="0"/>
              <a:t>2/17/22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F134B-A62E-4852-A1F0-CE252C386344}" type="slidenum">
              <a:rPr lang="en-US" smtClean="0"/>
              <a:t>‹#›</a:t>
            </a:fld>
            <a:endParaRPr lang="en-US"/>
          </a:p>
        </p:txBody>
      </p:sp>
    </p:spTree>
    <p:extLst>
      <p:ext uri="{BB962C8B-B14F-4D97-AF65-F5344CB8AC3E}">
        <p14:creationId xmlns:p14="http://schemas.microsoft.com/office/powerpoint/2010/main" val="1789561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30897-1F00-4FED-AA47-70FC6A22ACD0}" type="datetimeFigureOut">
              <a:rPr lang="en-US" smtClean="0"/>
              <a:t>2/17/22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F134B-A62E-4852-A1F0-CE252C386344}" type="slidenum">
              <a:rPr lang="en-US" smtClean="0"/>
              <a:t>‹#›</a:t>
            </a:fld>
            <a:endParaRPr lang="en-US"/>
          </a:p>
        </p:txBody>
      </p:sp>
    </p:spTree>
    <p:extLst>
      <p:ext uri="{BB962C8B-B14F-4D97-AF65-F5344CB8AC3E}">
        <p14:creationId xmlns:p14="http://schemas.microsoft.com/office/powerpoint/2010/main" val="3488975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1734" y="-447084"/>
            <a:ext cx="10096901" cy="6370975"/>
          </a:xfrm>
          <a:prstGeom prst="rect">
            <a:avLst/>
          </a:prstGeom>
          <a:noFill/>
        </p:spPr>
        <p:txBody>
          <a:bodyPr wrap="square" rtlCol="0">
            <a:spAutoFit/>
          </a:bodyPr>
          <a:lstStyle/>
          <a:p>
            <a:r>
              <a:rPr lang="en-US" sz="2400" dirty="0"/>
              <a:t>IMPACT Instrument status –January 2022 (reporting)</a:t>
            </a:r>
          </a:p>
          <a:p>
            <a:endParaRPr lang="en-US" sz="2400" dirty="0"/>
          </a:p>
          <a:p>
            <a:r>
              <a:rPr lang="en-US" dirty="0"/>
              <a:t>MAG –nominal (Russell/UCLA)</a:t>
            </a:r>
          </a:p>
          <a:p>
            <a:endParaRPr lang="en-US" dirty="0"/>
          </a:p>
          <a:p>
            <a:r>
              <a:rPr lang="en-US" dirty="0"/>
              <a:t>SWEA:  the instrument is functioning nominally with regular data deliveries to Berkeley. So no change of status for SWEA (</a:t>
            </a:r>
            <a:r>
              <a:rPr lang="en-US" dirty="0" err="1"/>
              <a:t>Lavraud</a:t>
            </a:r>
            <a:r>
              <a:rPr lang="en-US" dirty="0"/>
              <a:t>/U. Bordeaux)</a:t>
            </a:r>
          </a:p>
          <a:p>
            <a:endParaRPr lang="en-US" dirty="0"/>
          </a:p>
          <a:p>
            <a:r>
              <a:rPr lang="en-US" dirty="0"/>
              <a:t>STE- STE-D continues to function nominally. However, in June 2017 the STE-D door actuator timed out when trying to close the door for a thruster firing. We were concerned about the possibility of the actuator failing. If the actuator were to fail when the door was closed</a:t>
            </a:r>
            <a:r>
              <a:rPr lang="en-US"/>
              <a:t>, STE-D </a:t>
            </a:r>
            <a:r>
              <a:rPr lang="en-US" dirty="0"/>
              <a:t>might remain shut for the remainder of the mission. We decided not to take any action but to watch for more anomalies. Since then, the actuator has functioned fine, closing and then reopening the door to shield the detector from thruster debris. (Schroeder/SSL)</a:t>
            </a:r>
          </a:p>
          <a:p>
            <a:endParaRPr lang="en-US" dirty="0"/>
          </a:p>
          <a:p>
            <a:r>
              <a:rPr lang="en-US" dirty="0"/>
              <a:t>SIT-nominal (Mason/APL)</a:t>
            </a:r>
          </a:p>
          <a:p>
            <a:r>
              <a:rPr lang="en-US" dirty="0"/>
              <a:t>SEPT-nominal (</a:t>
            </a:r>
            <a:r>
              <a:rPr lang="en-US" dirty="0" err="1"/>
              <a:t>Klassen</a:t>
            </a:r>
            <a:r>
              <a:rPr lang="en-US" dirty="0"/>
              <a:t>/Kiel)</a:t>
            </a:r>
          </a:p>
          <a:p>
            <a:r>
              <a:rPr lang="en-US" dirty="0"/>
              <a:t>LET-nominal (Cohen/Caltech)</a:t>
            </a:r>
          </a:p>
          <a:p>
            <a:r>
              <a:rPr lang="en-US" dirty="0"/>
              <a:t>HET-nominal (Christian/GSFC)</a:t>
            </a:r>
          </a:p>
          <a:p>
            <a:endParaRPr lang="en-US" dirty="0"/>
          </a:p>
          <a:p>
            <a:r>
              <a:rPr lang="en-US" dirty="0"/>
              <a:t>IDPU/POC-IDPU and POC ops generally have been routine since the last update. Commanding typically involves updating the MAG offsets. There are occasional SEU’s in the IDPU RAM, but we no longer run out of the RAM, instead using EEPROM which is much more stable. (Schroeder/SSL)</a:t>
            </a:r>
          </a:p>
        </p:txBody>
      </p:sp>
    </p:spTree>
    <p:extLst>
      <p:ext uri="{BB962C8B-B14F-4D97-AF65-F5344CB8AC3E}">
        <p14:creationId xmlns:p14="http://schemas.microsoft.com/office/powerpoint/2010/main" val="3638664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230</Words>
  <Application>Microsoft Macintosh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jgluhman</dc:creator>
  <cp:lastModifiedBy>Peter Schroeder</cp:lastModifiedBy>
  <cp:revision>6</cp:revision>
  <dcterms:created xsi:type="dcterms:W3CDTF">2022-01-13T16:34:39Z</dcterms:created>
  <dcterms:modified xsi:type="dcterms:W3CDTF">2022-02-17T21:05:38Z</dcterms:modified>
</cp:coreProperties>
</file>